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34" r:id="rId2"/>
    <p:sldId id="2772" r:id="rId3"/>
    <p:sldId id="2791" r:id="rId4"/>
    <p:sldId id="2792" r:id="rId5"/>
    <p:sldId id="2785" r:id="rId6"/>
    <p:sldId id="2786" r:id="rId7"/>
    <p:sldId id="2787" r:id="rId8"/>
    <p:sldId id="2788" r:id="rId9"/>
    <p:sldId id="2789" r:id="rId10"/>
    <p:sldId id="27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65E"/>
    <a:srgbClr val="D01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5"/>
    <p:restoredTop sz="82955"/>
  </p:normalViewPr>
  <p:slideViewPr>
    <p:cSldViewPr snapToGrid="0" snapToObjects="1">
      <p:cViewPr varScale="1">
        <p:scale>
          <a:sx n="71" d="100"/>
          <a:sy n="71" d="100"/>
        </p:scale>
        <p:origin x="11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3CF93-48C2-7943-8010-D89EB51C3CBF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DB551-3BB0-524F-A1AF-8D634F29F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83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DB551-3BB0-524F-A1AF-8D634F29F9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23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spc="50" dirty="0">
              <a:latin typeface="Geometria" panose="020B0503020204020204" pitchFamily="34" charset="77"/>
              <a:ea typeface="Geometria" panose="020B0503020204020204" pitchFamily="34" charset="77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DB551-3BB0-524F-A1AF-8D634F29F9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2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DB551-3BB0-524F-A1AF-8D634F29F9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92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DB551-3BB0-524F-A1AF-8D634F29F9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47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668B42-3364-BE43-9EDB-33B2F4F66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8705" r="15062" b="7105"/>
          <a:stretch/>
        </p:blipFill>
        <p:spPr>
          <a:xfrm>
            <a:off x="0" y="3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C20F92-DFDF-714E-BA8C-48BC707588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93000"/>
          </a:blip>
          <a:stretch>
            <a:fillRect/>
          </a:stretch>
        </p:blipFill>
        <p:spPr>
          <a:xfrm>
            <a:off x="8143654" y="2033527"/>
            <a:ext cx="2291900" cy="2790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820E26-B1AF-5F4A-B308-498BFA245E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756450" y="2559328"/>
            <a:ext cx="5108462" cy="173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8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864EB3E-1DD1-8046-AE49-3A5141F2A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133" y="855088"/>
            <a:ext cx="6634139" cy="16146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60EC48B-C4E0-A442-8E66-967ACA87B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3133" y="2455288"/>
            <a:ext cx="6634139" cy="4152717"/>
          </a:xfrm>
        </p:spPr>
        <p:txBody>
          <a:bodyPr/>
          <a:lstStyle>
            <a:lvl1pPr marL="0" indent="0">
              <a:buNone/>
              <a:defRPr sz="1600"/>
            </a:lvl1pPr>
            <a:lvl2pPr marL="457212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0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775E8C-EFAE-4A41-9472-999D5B3E33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1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80185876-5219-D44A-BF5D-4943B43F0151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" y="109002"/>
            <a:ext cx="5188688" cy="674899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DC30DD5-C642-8941-9024-534E7A16E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191" y="537036"/>
            <a:ext cx="5188688" cy="16146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5B9B8D8-8001-204F-8402-42E9D1537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48191" y="2137237"/>
            <a:ext cx="5188688" cy="3846121"/>
          </a:xfrm>
        </p:spPr>
        <p:txBody>
          <a:bodyPr/>
          <a:lstStyle>
            <a:lvl1pPr marL="0" indent="0">
              <a:buNone/>
              <a:defRPr sz="1600"/>
            </a:lvl1pPr>
            <a:lvl2pPr marL="457212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0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3C0E20-2201-8E46-8A7E-D5E703BEE8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8411"/>
          <a:stretch/>
        </p:blipFill>
        <p:spPr>
          <a:xfrm>
            <a:off x="0" y="1"/>
            <a:ext cx="12192000" cy="10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69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AEE1BF-B47A-424E-8199-4D510023DC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8705" r="15062" b="7105"/>
          <a:stretch/>
        </p:blipFill>
        <p:spPr>
          <a:xfrm>
            <a:off x="0" y="3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5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ED3F093-05A4-164C-AFD3-801ACFCFE6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8705" r="15062" b="7105"/>
          <a:stretch/>
        </p:blipFill>
        <p:spPr>
          <a:xfrm>
            <a:off x="0" y="3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0898A1F-8FAF-0541-888E-DCE5F9203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365125"/>
            <a:ext cx="98877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31C01CB-F6C0-C140-AEA2-894B9C593B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1" y="1984377"/>
            <a:ext cx="316064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8" indent="0">
              <a:buNone/>
              <a:defRPr sz="2000"/>
            </a:lvl7pPr>
            <a:lvl8pPr marL="3200480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52BB50B-2177-B942-8E83-D11FF5E4347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227443" y="1984376"/>
            <a:ext cx="316064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8" indent="0">
              <a:buNone/>
              <a:defRPr sz="2000"/>
            </a:lvl7pPr>
            <a:lvl8pPr marL="3200480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F68C247-3582-B24F-87A7-7ECFD117BED1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565335" y="1984377"/>
            <a:ext cx="316064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8" indent="0">
              <a:buNone/>
              <a:defRPr sz="2000"/>
            </a:lvl7pPr>
            <a:lvl8pPr marL="3200480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948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F524C3-CDDD-7D45-BC39-AC55C0BDAD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8705" r="15062" b="7105"/>
          <a:stretch/>
        </p:blipFill>
        <p:spPr>
          <a:xfrm>
            <a:off x="0" y="3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05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51D7CC-1614-7142-9BDF-0AD645A992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568"/>
          <a:stretch/>
        </p:blipFill>
        <p:spPr>
          <a:xfrm>
            <a:off x="8269292" y="0"/>
            <a:ext cx="3992677" cy="6858000"/>
          </a:xfrm>
          <a:prstGeom prst="rect">
            <a:avLst/>
          </a:prstGeom>
        </p:spPr>
      </p:pic>
      <p:sp>
        <p:nvSpPr>
          <p:cNvPr id="9" name="object 5">
            <a:extLst>
              <a:ext uri="{FF2B5EF4-FFF2-40B4-BE49-F238E27FC236}">
                <a16:creationId xmlns:a16="http://schemas.microsoft.com/office/drawing/2014/main" id="{382BEFDE-2CDE-894C-8464-0D128F0AC4A7}"/>
              </a:ext>
            </a:extLst>
          </p:cNvPr>
          <p:cNvSpPr/>
          <p:nvPr userDrawn="1"/>
        </p:nvSpPr>
        <p:spPr>
          <a:xfrm>
            <a:off x="11631310" y="6288023"/>
            <a:ext cx="496825" cy="50596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68C02FF-0A4E-8147-8E38-7D460E51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CFE4CE9-2761-2F47-B7F8-9DB6E61C61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8" indent="0">
              <a:buNone/>
              <a:defRPr sz="2000"/>
            </a:lvl7pPr>
            <a:lvl8pPr marL="3200480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A5F2A66-FF16-EC46-B893-73CE6EEDC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2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0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1493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id="{382BEFDE-2CDE-894C-8464-0D128F0AC4A7}"/>
              </a:ext>
            </a:extLst>
          </p:cNvPr>
          <p:cNvSpPr/>
          <p:nvPr userDrawn="1"/>
        </p:nvSpPr>
        <p:spPr>
          <a:xfrm>
            <a:off x="11631310" y="6288023"/>
            <a:ext cx="496825" cy="50596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71134067-D1C9-B94E-88EE-44816E9D46D5}"/>
              </a:ext>
            </a:extLst>
          </p:cNvPr>
          <p:cNvSpPr/>
          <p:nvPr userDrawn="1"/>
        </p:nvSpPr>
        <p:spPr>
          <a:xfrm>
            <a:off x="4115286" y="0"/>
            <a:ext cx="8076716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00A3A12C-261F-AA4A-9B62-6149E5E8036F}"/>
              </a:ext>
            </a:extLst>
          </p:cNvPr>
          <p:cNvSpPr/>
          <p:nvPr userDrawn="1"/>
        </p:nvSpPr>
        <p:spPr>
          <a:xfrm>
            <a:off x="11631310" y="6288023"/>
            <a:ext cx="496825" cy="505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</p:spTree>
    <p:extLst>
      <p:ext uri="{BB962C8B-B14F-4D97-AF65-F5344CB8AC3E}">
        <p14:creationId xmlns:p14="http://schemas.microsoft.com/office/powerpoint/2010/main" val="2609326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47889D-D643-E14E-ACFC-832CFB3D6D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8411"/>
          <a:stretch/>
        </p:blipFill>
        <p:spPr>
          <a:xfrm>
            <a:off x="0" y="6748999"/>
            <a:ext cx="12192000" cy="109001"/>
          </a:xfrm>
          <a:prstGeom prst="rect">
            <a:avLst/>
          </a:prstGeom>
        </p:spPr>
      </p:pic>
      <p:sp>
        <p:nvSpPr>
          <p:cNvPr id="3" name="Hexagon 2">
            <a:extLst>
              <a:ext uri="{FF2B5EF4-FFF2-40B4-BE49-F238E27FC236}">
                <a16:creationId xmlns:a16="http://schemas.microsoft.com/office/drawing/2014/main" id="{CB925869-FA18-F54A-ABAE-609DD1649A34}"/>
              </a:ext>
            </a:extLst>
          </p:cNvPr>
          <p:cNvSpPr/>
          <p:nvPr userDrawn="1"/>
        </p:nvSpPr>
        <p:spPr>
          <a:xfrm rot="16200000">
            <a:off x="1116451" y="425686"/>
            <a:ext cx="2223613" cy="1916908"/>
          </a:xfrm>
          <a:prstGeom prst="hexagon">
            <a:avLst/>
          </a:prstGeom>
          <a:solidFill>
            <a:srgbClr val="D01F2E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>
              <a:latin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226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>
            <a:extLst>
              <a:ext uri="{FF2B5EF4-FFF2-40B4-BE49-F238E27FC236}">
                <a16:creationId xmlns:a16="http://schemas.microsoft.com/office/drawing/2014/main" id="{8D4F1FBC-1D46-6C44-A6C3-67F8E046D2BE}"/>
              </a:ext>
            </a:extLst>
          </p:cNvPr>
          <p:cNvSpPr/>
          <p:nvPr userDrawn="1"/>
        </p:nvSpPr>
        <p:spPr>
          <a:xfrm rot="5400000">
            <a:off x="128166" y="237383"/>
            <a:ext cx="1040702" cy="900876"/>
          </a:xfrm>
          <a:prstGeom prst="hexagon">
            <a:avLst/>
          </a:prstGeom>
          <a:solidFill>
            <a:srgbClr val="CE1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000" b="1" dirty="0">
                <a:solidFill>
                  <a:schemeClr val="bg2"/>
                </a:solidFill>
                <a:latin typeface="Source Sans Pro Light" charset="0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677CD1-97A8-DC4E-86BF-59567C9E7BFC}"/>
              </a:ext>
            </a:extLst>
          </p:cNvPr>
          <p:cNvSpPr/>
          <p:nvPr userDrawn="1"/>
        </p:nvSpPr>
        <p:spPr>
          <a:xfrm>
            <a:off x="3489721" y="1398936"/>
            <a:ext cx="8700693" cy="703177"/>
          </a:xfrm>
          <a:prstGeom prst="rect">
            <a:avLst/>
          </a:prstGeom>
          <a:solidFill>
            <a:srgbClr val="6D6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39061025-BC4A-304C-9971-48686B9F16EC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0" y="1398936"/>
            <a:ext cx="3346236" cy="545906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8A4E33A9-6589-8A4B-964D-BF7AA40D50A5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3485069" y="2095783"/>
            <a:ext cx="6190320" cy="47622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96F8A90D-4C72-404F-86B9-E8EB00DA3DE1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9818869" y="2095783"/>
            <a:ext cx="2366891" cy="253521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E4B031B-0135-1A4B-A297-5B0381C16700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9814217" y="4755888"/>
            <a:ext cx="2366891" cy="207753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273502FC-23BA-7C4D-A107-65A850D455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032" y="378801"/>
            <a:ext cx="573892" cy="61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53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>
            <a:extLst>
              <a:ext uri="{FF2B5EF4-FFF2-40B4-BE49-F238E27FC236}">
                <a16:creationId xmlns:a16="http://schemas.microsoft.com/office/drawing/2014/main" id="{8D4F1FBC-1D46-6C44-A6C3-67F8E046D2BE}"/>
              </a:ext>
            </a:extLst>
          </p:cNvPr>
          <p:cNvSpPr/>
          <p:nvPr userDrawn="1"/>
        </p:nvSpPr>
        <p:spPr>
          <a:xfrm rot="5400000">
            <a:off x="128166" y="237383"/>
            <a:ext cx="1040702" cy="900876"/>
          </a:xfrm>
          <a:prstGeom prst="hexagon">
            <a:avLst/>
          </a:prstGeom>
          <a:solidFill>
            <a:srgbClr val="CE1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000" b="1" dirty="0">
                <a:solidFill>
                  <a:schemeClr val="bg2"/>
                </a:solidFill>
                <a:latin typeface="Source Sans Pro Light" charset="0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677CD1-97A8-DC4E-86BF-59567C9E7BFC}"/>
              </a:ext>
            </a:extLst>
          </p:cNvPr>
          <p:cNvSpPr/>
          <p:nvPr userDrawn="1"/>
        </p:nvSpPr>
        <p:spPr>
          <a:xfrm>
            <a:off x="3489721" y="1398936"/>
            <a:ext cx="8700693" cy="703177"/>
          </a:xfrm>
          <a:prstGeom prst="rect">
            <a:avLst/>
          </a:prstGeom>
          <a:solidFill>
            <a:srgbClr val="6D6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39061025-BC4A-304C-9971-48686B9F16EC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0" y="1398936"/>
            <a:ext cx="3346236" cy="545906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8A4E33A9-6589-8A4B-964D-BF7AA40D50A5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3485067" y="2095783"/>
            <a:ext cx="2610933" cy="203980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96F8A90D-4C72-404F-86B9-E8EB00DA3DE1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8326870" y="2095783"/>
            <a:ext cx="3858892" cy="47622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62CA3B6E-9AEF-B846-A257-37DB8765C237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6234832" y="2095783"/>
            <a:ext cx="1953205" cy="203980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8E276DB-1767-6942-8370-B4E1385E4183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3485069" y="4272909"/>
            <a:ext cx="4702971" cy="253521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E623391B-C18E-2C45-BEDE-7BF621185F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032" y="378801"/>
            <a:ext cx="573892" cy="61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4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9EFAFC-BF2D-3044-B44D-061EE59CDC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8705" r="15062" b="7105"/>
          <a:stretch/>
        </p:blipFill>
        <p:spPr>
          <a:xfrm>
            <a:off x="0" y="3"/>
            <a:ext cx="12192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52E3AC4-62C8-1543-BA55-01F5B246A824}"/>
              </a:ext>
            </a:extLst>
          </p:cNvPr>
          <p:cNvSpPr/>
          <p:nvPr userDrawn="1"/>
        </p:nvSpPr>
        <p:spPr>
          <a:xfrm>
            <a:off x="0" y="4551688"/>
            <a:ext cx="12192000" cy="95459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12CF83D-362E-7F40-BB6D-29FC6AF5D1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551688"/>
            <a:ext cx="12192000" cy="954591"/>
          </a:xfrm>
          <a:noFill/>
          <a:ln>
            <a:noFill/>
          </a:ln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ADF836-CE3A-1F44-A03D-46F37D4734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17415" y="1864168"/>
            <a:ext cx="5357170" cy="182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11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>
            <a:extLst>
              <a:ext uri="{FF2B5EF4-FFF2-40B4-BE49-F238E27FC236}">
                <a16:creationId xmlns:a16="http://schemas.microsoft.com/office/drawing/2014/main" id="{8D4F1FBC-1D46-6C44-A6C3-67F8E046D2BE}"/>
              </a:ext>
            </a:extLst>
          </p:cNvPr>
          <p:cNvSpPr/>
          <p:nvPr userDrawn="1"/>
        </p:nvSpPr>
        <p:spPr>
          <a:xfrm rot="5400000">
            <a:off x="128166" y="237383"/>
            <a:ext cx="1040702" cy="900876"/>
          </a:xfrm>
          <a:prstGeom prst="hexagon">
            <a:avLst/>
          </a:prstGeom>
          <a:solidFill>
            <a:srgbClr val="CE1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000" b="1" dirty="0">
                <a:solidFill>
                  <a:schemeClr val="bg2"/>
                </a:solidFill>
                <a:latin typeface="Source Sans Pro Light" charset="0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677CD1-97A8-DC4E-86BF-59567C9E7BFC}"/>
              </a:ext>
            </a:extLst>
          </p:cNvPr>
          <p:cNvSpPr/>
          <p:nvPr userDrawn="1"/>
        </p:nvSpPr>
        <p:spPr>
          <a:xfrm>
            <a:off x="3489721" y="1398936"/>
            <a:ext cx="8700693" cy="703177"/>
          </a:xfrm>
          <a:prstGeom prst="rect">
            <a:avLst/>
          </a:prstGeom>
          <a:solidFill>
            <a:srgbClr val="6D6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39061025-BC4A-304C-9971-48686B9F16EC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0" y="1398936"/>
            <a:ext cx="3346236" cy="545906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8A4E33A9-6589-8A4B-964D-BF7AA40D50A5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3485071" y="2095783"/>
            <a:ext cx="3767788" cy="17904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62CA3B6E-9AEF-B846-A257-37DB8765C237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7391688" y="2095783"/>
            <a:ext cx="4779532" cy="17904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8E276DB-1767-6942-8370-B4E1385E4183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3485069" y="4052455"/>
            <a:ext cx="4702971" cy="275566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560311E7-0BB3-3141-BE4B-8DFDC958CE1B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8326868" y="4052455"/>
            <a:ext cx="3844354" cy="275566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80CC8CEC-7B7D-0143-9477-E4AFAAA2A6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032" y="378801"/>
            <a:ext cx="573892" cy="61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94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>
            <a:extLst>
              <a:ext uri="{FF2B5EF4-FFF2-40B4-BE49-F238E27FC236}">
                <a16:creationId xmlns:a16="http://schemas.microsoft.com/office/drawing/2014/main" id="{8D4F1FBC-1D46-6C44-A6C3-67F8E046D2BE}"/>
              </a:ext>
            </a:extLst>
          </p:cNvPr>
          <p:cNvSpPr/>
          <p:nvPr userDrawn="1"/>
        </p:nvSpPr>
        <p:spPr>
          <a:xfrm rot="5400000">
            <a:off x="128166" y="237383"/>
            <a:ext cx="1040702" cy="900876"/>
          </a:xfrm>
          <a:prstGeom prst="hexagon">
            <a:avLst/>
          </a:prstGeom>
          <a:solidFill>
            <a:srgbClr val="CE1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000" b="1" dirty="0">
                <a:solidFill>
                  <a:schemeClr val="bg2"/>
                </a:solidFill>
                <a:latin typeface="Source Sans Pro Light" charset="0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677CD1-97A8-DC4E-86BF-59567C9E7BFC}"/>
              </a:ext>
            </a:extLst>
          </p:cNvPr>
          <p:cNvSpPr/>
          <p:nvPr userDrawn="1"/>
        </p:nvSpPr>
        <p:spPr>
          <a:xfrm>
            <a:off x="3489721" y="1398936"/>
            <a:ext cx="8700693" cy="703177"/>
          </a:xfrm>
          <a:prstGeom prst="rect">
            <a:avLst/>
          </a:prstGeom>
          <a:solidFill>
            <a:srgbClr val="6D6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39061025-BC4A-304C-9971-48686B9F16EC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0" y="1398936"/>
            <a:ext cx="3346236" cy="545906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8A4E33A9-6589-8A4B-964D-BF7AA40D50A5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3485071" y="2095783"/>
            <a:ext cx="3767788" cy="17904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62CA3B6E-9AEF-B846-A257-37DB8765C237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7391688" y="2095783"/>
            <a:ext cx="4779532" cy="47622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8E276DB-1767-6942-8370-B4E1385E4183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3485070" y="4052455"/>
            <a:ext cx="3767788" cy="275566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3AA7CAD7-FA43-BA4A-AE4B-FE62A105DB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032" y="378801"/>
            <a:ext cx="573892" cy="61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89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>
            <a:extLst>
              <a:ext uri="{FF2B5EF4-FFF2-40B4-BE49-F238E27FC236}">
                <a16:creationId xmlns:a16="http://schemas.microsoft.com/office/drawing/2014/main" id="{8D4F1FBC-1D46-6C44-A6C3-67F8E046D2BE}"/>
              </a:ext>
            </a:extLst>
          </p:cNvPr>
          <p:cNvSpPr/>
          <p:nvPr userDrawn="1"/>
        </p:nvSpPr>
        <p:spPr>
          <a:xfrm rot="5400000">
            <a:off x="128166" y="237383"/>
            <a:ext cx="1040702" cy="900876"/>
          </a:xfrm>
          <a:prstGeom prst="hexagon">
            <a:avLst/>
          </a:prstGeom>
          <a:solidFill>
            <a:srgbClr val="CE1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000" b="1" dirty="0">
                <a:solidFill>
                  <a:schemeClr val="bg2"/>
                </a:solidFill>
                <a:latin typeface="Source Sans Pro Light" charset="0"/>
              </a:rPr>
              <a:t>1</a:t>
            </a:r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39061025-BC4A-304C-9971-48686B9F16EC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0" y="1398936"/>
            <a:ext cx="3346236" cy="545906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8A4E33A9-6589-8A4B-964D-BF7AA40D50A5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3485071" y="2095782"/>
            <a:ext cx="8686153" cy="256088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62CA3B6E-9AEF-B846-A257-37DB8765C237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6040868" y="4755888"/>
            <a:ext cx="2022478" cy="210211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8E276DB-1767-6942-8370-B4E1385E4183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3485071" y="4755888"/>
            <a:ext cx="2416969" cy="205223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0A452C93-DFE0-2C4C-9090-B89FC242FA7E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8202176" y="4730948"/>
            <a:ext cx="3969045" cy="210211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48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exagon 19">
            <a:extLst>
              <a:ext uri="{FF2B5EF4-FFF2-40B4-BE49-F238E27FC236}">
                <a16:creationId xmlns:a16="http://schemas.microsoft.com/office/drawing/2014/main" id="{752D785C-7BA2-C443-A907-C29746A8EC1C}"/>
              </a:ext>
            </a:extLst>
          </p:cNvPr>
          <p:cNvSpPr/>
          <p:nvPr userDrawn="1"/>
        </p:nvSpPr>
        <p:spPr>
          <a:xfrm rot="5400000">
            <a:off x="128166" y="237383"/>
            <a:ext cx="1040702" cy="900876"/>
          </a:xfrm>
          <a:prstGeom prst="hexagon">
            <a:avLst/>
          </a:prstGeom>
          <a:solidFill>
            <a:srgbClr val="CE1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000" b="1" dirty="0">
                <a:solidFill>
                  <a:schemeClr val="bg2"/>
                </a:solidFill>
                <a:latin typeface="Source Sans Pro Light" charset="0"/>
              </a:rPr>
              <a:t>1</a:t>
            </a:r>
          </a:p>
        </p:txBody>
      </p:sp>
      <p:sp>
        <p:nvSpPr>
          <p:cNvPr id="37" name="Picture Placeholder 28">
            <a:extLst>
              <a:ext uri="{FF2B5EF4-FFF2-40B4-BE49-F238E27FC236}">
                <a16:creationId xmlns:a16="http://schemas.microsoft.com/office/drawing/2014/main" id="{45672D18-42DC-784F-B8A4-893BF87986D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 rot="5400000">
            <a:off x="-324900" y="1484491"/>
            <a:ext cx="1106834" cy="1283595"/>
          </a:xfrm>
          <a:custGeom>
            <a:avLst/>
            <a:gdLst>
              <a:gd name="connsiteX0" fmla="*/ 2147390 w 4294779"/>
              <a:gd name="connsiteY0" fmla="*/ 0 h 4981947"/>
              <a:gd name="connsiteX1" fmla="*/ 4294779 w 4294779"/>
              <a:gd name="connsiteY1" fmla="*/ 1073695 h 4981947"/>
              <a:gd name="connsiteX2" fmla="*/ 4294779 w 4294779"/>
              <a:gd name="connsiteY2" fmla="*/ 3908252 h 4981947"/>
              <a:gd name="connsiteX3" fmla="*/ 2147390 w 4294779"/>
              <a:gd name="connsiteY3" fmla="*/ 4981947 h 4981947"/>
              <a:gd name="connsiteX4" fmla="*/ 0 w 4294779"/>
              <a:gd name="connsiteY4" fmla="*/ 3908252 h 4981947"/>
              <a:gd name="connsiteX5" fmla="*/ 0 w 4294779"/>
              <a:gd name="connsiteY5" fmla="*/ 1073695 h 498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4779" h="4981947">
                <a:moveTo>
                  <a:pt x="2147390" y="0"/>
                </a:moveTo>
                <a:lnTo>
                  <a:pt x="4294779" y="1073695"/>
                </a:lnTo>
                <a:lnTo>
                  <a:pt x="4294779" y="3908252"/>
                </a:lnTo>
                <a:lnTo>
                  <a:pt x="2147390" y="4981947"/>
                </a:lnTo>
                <a:lnTo>
                  <a:pt x="0" y="3908252"/>
                </a:lnTo>
                <a:lnTo>
                  <a:pt x="0" y="1073695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28">
            <a:extLst>
              <a:ext uri="{FF2B5EF4-FFF2-40B4-BE49-F238E27FC236}">
                <a16:creationId xmlns:a16="http://schemas.microsoft.com/office/drawing/2014/main" id="{925C8B57-6865-BE43-8A26-D6894FB5A89B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 rot="5400000">
            <a:off x="-324900" y="4176890"/>
            <a:ext cx="1106834" cy="1283595"/>
          </a:xfrm>
          <a:custGeom>
            <a:avLst/>
            <a:gdLst>
              <a:gd name="connsiteX0" fmla="*/ 2147390 w 4294779"/>
              <a:gd name="connsiteY0" fmla="*/ 0 h 4981947"/>
              <a:gd name="connsiteX1" fmla="*/ 4294779 w 4294779"/>
              <a:gd name="connsiteY1" fmla="*/ 1073695 h 4981947"/>
              <a:gd name="connsiteX2" fmla="*/ 4294779 w 4294779"/>
              <a:gd name="connsiteY2" fmla="*/ 3908252 h 4981947"/>
              <a:gd name="connsiteX3" fmla="*/ 2147390 w 4294779"/>
              <a:gd name="connsiteY3" fmla="*/ 4981947 h 4981947"/>
              <a:gd name="connsiteX4" fmla="*/ 0 w 4294779"/>
              <a:gd name="connsiteY4" fmla="*/ 3908252 h 4981947"/>
              <a:gd name="connsiteX5" fmla="*/ 0 w 4294779"/>
              <a:gd name="connsiteY5" fmla="*/ 1073695 h 498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4779" h="4981947">
                <a:moveTo>
                  <a:pt x="2147390" y="0"/>
                </a:moveTo>
                <a:lnTo>
                  <a:pt x="4294779" y="1073695"/>
                </a:lnTo>
                <a:lnTo>
                  <a:pt x="4294779" y="3908252"/>
                </a:lnTo>
                <a:lnTo>
                  <a:pt x="2147390" y="4981947"/>
                </a:lnTo>
                <a:lnTo>
                  <a:pt x="0" y="3908252"/>
                </a:lnTo>
                <a:lnTo>
                  <a:pt x="0" y="1073695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9" name="Picture Placeholder 28">
            <a:extLst>
              <a:ext uri="{FF2B5EF4-FFF2-40B4-BE49-F238E27FC236}">
                <a16:creationId xmlns:a16="http://schemas.microsoft.com/office/drawing/2014/main" id="{F5050967-A053-6843-A29A-0B82FF5350C1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 rot="5400000">
            <a:off x="-324900" y="2830689"/>
            <a:ext cx="1106834" cy="1283595"/>
          </a:xfrm>
          <a:custGeom>
            <a:avLst/>
            <a:gdLst>
              <a:gd name="connsiteX0" fmla="*/ 2147390 w 4294779"/>
              <a:gd name="connsiteY0" fmla="*/ 0 h 4981947"/>
              <a:gd name="connsiteX1" fmla="*/ 4294779 w 4294779"/>
              <a:gd name="connsiteY1" fmla="*/ 1073695 h 4981947"/>
              <a:gd name="connsiteX2" fmla="*/ 4294779 w 4294779"/>
              <a:gd name="connsiteY2" fmla="*/ 3908252 h 4981947"/>
              <a:gd name="connsiteX3" fmla="*/ 2147390 w 4294779"/>
              <a:gd name="connsiteY3" fmla="*/ 4981947 h 4981947"/>
              <a:gd name="connsiteX4" fmla="*/ 0 w 4294779"/>
              <a:gd name="connsiteY4" fmla="*/ 3908252 h 4981947"/>
              <a:gd name="connsiteX5" fmla="*/ 0 w 4294779"/>
              <a:gd name="connsiteY5" fmla="*/ 1073695 h 498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4779" h="4981947">
                <a:moveTo>
                  <a:pt x="2147390" y="0"/>
                </a:moveTo>
                <a:lnTo>
                  <a:pt x="4294779" y="1073695"/>
                </a:lnTo>
                <a:lnTo>
                  <a:pt x="4294779" y="3908252"/>
                </a:lnTo>
                <a:lnTo>
                  <a:pt x="2147390" y="4981947"/>
                </a:lnTo>
                <a:lnTo>
                  <a:pt x="0" y="3908252"/>
                </a:lnTo>
                <a:lnTo>
                  <a:pt x="0" y="1073695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0" name="Picture Placeholder 28">
            <a:extLst>
              <a:ext uri="{FF2B5EF4-FFF2-40B4-BE49-F238E27FC236}">
                <a16:creationId xmlns:a16="http://schemas.microsoft.com/office/drawing/2014/main" id="{37C6ACA2-DAC1-A44B-BBAF-489769112E7A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 rot="5400000">
            <a:off x="-324897" y="5523092"/>
            <a:ext cx="1106833" cy="1283593"/>
          </a:xfrm>
          <a:custGeom>
            <a:avLst/>
            <a:gdLst>
              <a:gd name="connsiteX0" fmla="*/ 2147390 w 4294779"/>
              <a:gd name="connsiteY0" fmla="*/ 0 h 4981947"/>
              <a:gd name="connsiteX1" fmla="*/ 4294779 w 4294779"/>
              <a:gd name="connsiteY1" fmla="*/ 1073695 h 4981947"/>
              <a:gd name="connsiteX2" fmla="*/ 4294779 w 4294779"/>
              <a:gd name="connsiteY2" fmla="*/ 3908252 h 4981947"/>
              <a:gd name="connsiteX3" fmla="*/ 2147390 w 4294779"/>
              <a:gd name="connsiteY3" fmla="*/ 4981947 h 4981947"/>
              <a:gd name="connsiteX4" fmla="*/ 0 w 4294779"/>
              <a:gd name="connsiteY4" fmla="*/ 3908252 h 4981947"/>
              <a:gd name="connsiteX5" fmla="*/ 0 w 4294779"/>
              <a:gd name="connsiteY5" fmla="*/ 1073695 h 498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4779" h="4981947">
                <a:moveTo>
                  <a:pt x="2147390" y="0"/>
                </a:moveTo>
                <a:lnTo>
                  <a:pt x="4294779" y="1073695"/>
                </a:lnTo>
                <a:lnTo>
                  <a:pt x="4294779" y="3908252"/>
                </a:lnTo>
                <a:lnTo>
                  <a:pt x="2147390" y="4981947"/>
                </a:lnTo>
                <a:lnTo>
                  <a:pt x="0" y="3908252"/>
                </a:lnTo>
                <a:lnTo>
                  <a:pt x="0" y="1073695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1" name="Picture Placeholder 13">
            <a:extLst>
              <a:ext uri="{FF2B5EF4-FFF2-40B4-BE49-F238E27FC236}">
                <a16:creationId xmlns:a16="http://schemas.microsoft.com/office/drawing/2014/main" id="{2441F23A-EC52-8B4D-BA5E-9F471B0313EA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7480301" y="4683512"/>
            <a:ext cx="2175054" cy="203479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2" name="Picture Placeholder 13">
            <a:extLst>
              <a:ext uri="{FF2B5EF4-FFF2-40B4-BE49-F238E27FC236}">
                <a16:creationId xmlns:a16="http://schemas.microsoft.com/office/drawing/2014/main" id="{62A90DFA-B9E8-C342-8558-4A5216D1EC2B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9815232" y="4683512"/>
            <a:ext cx="2175054" cy="203479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3" name="Picture Placeholder 13">
            <a:extLst>
              <a:ext uri="{FF2B5EF4-FFF2-40B4-BE49-F238E27FC236}">
                <a16:creationId xmlns:a16="http://schemas.microsoft.com/office/drawing/2014/main" id="{11B6F081-18E7-354B-845B-B2CF023326BB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7480301" y="1592461"/>
            <a:ext cx="4509986" cy="290334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1AC855-F0BB-AB41-B2C8-B657B889C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8411"/>
          <a:stretch/>
        </p:blipFill>
        <p:spPr>
          <a:xfrm>
            <a:off x="0" y="6748999"/>
            <a:ext cx="12192000" cy="109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148E83-9C19-5442-BDE5-EA5BED6454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78845" y="428803"/>
            <a:ext cx="1843970" cy="62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21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99E7B91-86C7-1C43-842C-97D390620A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8411"/>
          <a:stretch/>
        </p:blipFill>
        <p:spPr>
          <a:xfrm>
            <a:off x="0" y="6748999"/>
            <a:ext cx="12192000" cy="10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exagon 19">
            <a:extLst>
              <a:ext uri="{FF2B5EF4-FFF2-40B4-BE49-F238E27FC236}">
                <a16:creationId xmlns:a16="http://schemas.microsoft.com/office/drawing/2014/main" id="{752D785C-7BA2-C443-A907-C29746A8EC1C}"/>
              </a:ext>
            </a:extLst>
          </p:cNvPr>
          <p:cNvSpPr/>
          <p:nvPr userDrawn="1"/>
        </p:nvSpPr>
        <p:spPr>
          <a:xfrm rot="5400000">
            <a:off x="128166" y="237383"/>
            <a:ext cx="1040702" cy="900876"/>
          </a:xfrm>
          <a:prstGeom prst="hexagon">
            <a:avLst/>
          </a:prstGeom>
          <a:solidFill>
            <a:srgbClr val="CE1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000" b="1" dirty="0">
                <a:solidFill>
                  <a:schemeClr val="bg2"/>
                </a:solidFill>
                <a:latin typeface="Source Sans Pro Light" charset="0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517DBC-80E3-124F-A46A-CE42D4081F61}"/>
              </a:ext>
            </a:extLst>
          </p:cNvPr>
          <p:cNvSpPr/>
          <p:nvPr userDrawn="1"/>
        </p:nvSpPr>
        <p:spPr>
          <a:xfrm rot="10800000">
            <a:off x="232762" y="1413047"/>
            <a:ext cx="492443" cy="46448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vert" wrap="square">
            <a:spAutoFit/>
          </a:bodyPr>
          <a:lstStyle/>
          <a:p>
            <a:pPr algn="ctr"/>
            <a:endParaRPr lang="en-US" sz="2000" b="1" spc="100" dirty="0">
              <a:solidFill>
                <a:schemeClr val="bg2"/>
              </a:solidFill>
              <a:latin typeface="Sinhala MN" panose="02000503080000020003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4B941E-1A38-044A-A17C-AD3C50BB9B0C}"/>
              </a:ext>
            </a:extLst>
          </p:cNvPr>
          <p:cNvSpPr/>
          <p:nvPr userDrawn="1"/>
        </p:nvSpPr>
        <p:spPr>
          <a:xfrm rot="10800000">
            <a:off x="3966506" y="1413044"/>
            <a:ext cx="492443" cy="46448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vert" wrap="square">
            <a:spAutoFit/>
          </a:bodyPr>
          <a:lstStyle/>
          <a:p>
            <a:pPr algn="ctr"/>
            <a:endParaRPr lang="en-US" sz="2000" b="1" spc="100" dirty="0">
              <a:solidFill>
                <a:schemeClr val="bg2"/>
              </a:solidFill>
              <a:latin typeface="Sinhala MN" panose="02000503080000020003" pitchFamily="2" charset="0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1AF2B42-7D55-6C4A-A2A3-BDFDBACA62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032" y="378801"/>
            <a:ext cx="573892" cy="6180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9E7B91-86C7-1C43-842C-97D390620A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8411"/>
          <a:stretch/>
        </p:blipFill>
        <p:spPr>
          <a:xfrm>
            <a:off x="0" y="6748999"/>
            <a:ext cx="12192000" cy="10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174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>
            <a:extLst>
              <a:ext uri="{FF2B5EF4-FFF2-40B4-BE49-F238E27FC236}">
                <a16:creationId xmlns:a16="http://schemas.microsoft.com/office/drawing/2014/main" id="{C7973C67-B7F2-644E-8F4E-A0E33FC71A90}"/>
              </a:ext>
            </a:extLst>
          </p:cNvPr>
          <p:cNvSpPr/>
          <p:nvPr userDrawn="1"/>
        </p:nvSpPr>
        <p:spPr>
          <a:xfrm>
            <a:off x="11631310" y="6288023"/>
            <a:ext cx="496825" cy="50596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A3E5BC-4885-8448-92A3-201B6E7243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8705" r="15062" b="7105"/>
          <a:stretch/>
        </p:blipFill>
        <p:spPr>
          <a:xfrm>
            <a:off x="0" y="3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97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CA371-92B4-7042-8832-2DAAD4BBC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8B058-0B72-C84B-BEE7-4860269EA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C40231-A182-6F45-9F1C-5582087CB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C1751C-0DED-1441-B30F-862414FC47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41FAAE-2E7C-124A-B90B-F7887165FE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DC9442-2A9C-7847-9C6D-95D4BFF54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51B2-A19D-914E-B6C0-5E7A800DC89D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AFB44A-2152-B143-957B-1DF4E1C5B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93F309-A130-104E-AAF0-1E01DA2AE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1C91-05DE-1145-8B52-56CF36FD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188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3FFDB-68E1-2E43-AD03-EDE04EDA1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390995-CB3F-4D47-AAA8-15E6716AF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51B2-A19D-914E-B6C0-5E7A800DC89D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561107-BF85-5B4C-B63D-1C032A9C7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D3E5CE-29A3-A543-9A44-6524A6B8B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1C91-05DE-1145-8B52-56CF36FD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25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7BCC89-7310-D942-8B9E-66B93DE82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51B2-A19D-914E-B6C0-5E7A800DC89D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86FA04-45AE-5047-B449-22950ECE1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945F9-41DE-9146-97B5-B2A8F0AD9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1C91-05DE-1145-8B52-56CF36FD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2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660CE2-B50E-FB42-8096-E2D98D84D7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891B03F-AAF0-FE42-BB90-3CFC860B4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029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8AFD113-E7AF-1344-B2A4-A3DE7A0371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996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8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2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3116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EB8BB-8FD6-EB4C-9A95-F602BC71E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8D377-0BA5-7144-AFFA-E2DECAD65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23B6AB-797E-8D49-82E5-A0CE597E4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2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0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966B2-2DE4-B940-B1F0-15876725F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51B2-A19D-914E-B6C0-5E7A800DC89D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F05D37-09BD-D24F-B7C2-5B464E83A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88A16-33E5-C541-8853-B33283084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1C91-05DE-1145-8B52-56CF36FD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2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6C65D-0989-C64E-B7D8-11BF10FD0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C2E85F-F462-DA48-90C1-FD7B091913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8" indent="0">
              <a:buNone/>
              <a:defRPr sz="2000"/>
            </a:lvl7pPr>
            <a:lvl8pPr marL="3200480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47AB3-6634-2049-9F44-3A77DE803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2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0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478BD0-17AA-E049-AD9B-19D3E8673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51B2-A19D-914E-B6C0-5E7A800DC89D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E13DF-40AD-404F-A4E2-ADEC4423A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06DE05-A04D-F242-9B9E-7D45DD4C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1C91-05DE-1145-8B52-56CF36FD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448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330F3-CB1B-6A46-A045-36607B6EC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356A25-03CF-644D-9958-43FBA7EF8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40FF6-8ECE-4144-9EC6-D3BA7C7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51B2-A19D-914E-B6C0-5E7A800DC89D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136ED-E2E8-3D44-A7B0-A8A91D77F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B75B7-3C1C-BF49-8A57-6F72F292E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1C91-05DE-1145-8B52-56CF36FD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355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F50EB7-78E7-F047-BC7D-6F0BB81F30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FD4F03-BFB3-CD46-BE6D-9B3CE5328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4C62B-3D1B-BF42-9165-E884C560D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51B2-A19D-914E-B6C0-5E7A800DC89D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F2AA9-46E0-2D4E-87BB-DE6C205F3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7AA42-7554-324D-B971-A4194B9F3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1C91-05DE-1145-8B52-56CF36FD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4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D4A1D7-35EA-DF48-B0F5-724BDC2287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C30AD92-A8E6-5849-87E9-06EABE6BE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062" y="1214438"/>
            <a:ext cx="5989982" cy="186669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BAE1FAC-81EA-C540-BF39-72909EF03F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94107" y="1070978"/>
            <a:ext cx="1476756" cy="5787023"/>
          </a:xfrm>
        </p:spPr>
        <p:txBody>
          <a:bodyPr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8" indent="0">
              <a:buNone/>
              <a:defRPr sz="2000"/>
            </a:lvl7pPr>
            <a:lvl8pPr marL="3200480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4E35104-3EA7-EB47-AE3C-5F77BBD3FB3C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9084369" y="1070976"/>
            <a:ext cx="1476756" cy="5787024"/>
          </a:xfrm>
        </p:spPr>
        <p:txBody>
          <a:bodyPr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8" indent="0">
              <a:buNone/>
              <a:defRPr sz="2000"/>
            </a:lvl7pPr>
            <a:lvl8pPr marL="3200480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B5F7C33-803A-0E4A-919E-0EABD07FBFDE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10714385" y="1070976"/>
            <a:ext cx="1476756" cy="5787024"/>
          </a:xfrm>
        </p:spPr>
        <p:txBody>
          <a:bodyPr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8" indent="0">
              <a:buNone/>
              <a:defRPr sz="2000"/>
            </a:lvl7pPr>
            <a:lvl8pPr marL="3200480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88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3B69B6-9453-4F40-A6D7-1BC8B9F777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0953D74-C141-DE43-8C8E-2AA320D96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88" y="137891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14DADFD-499C-F04E-9F44-CFA6050AD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3592" y="286288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1A3E5F05-56EA-0E40-9D30-A2B53818C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2" y="286288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165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EE358CB-FBE9-1144-B6E8-2E9027546E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8705" r="15062" b="7105"/>
          <a:stretch/>
        </p:blipFill>
        <p:spPr>
          <a:xfrm>
            <a:off x="0" y="3"/>
            <a:ext cx="12192000" cy="68579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56C4D1B-1C8B-5B41-B696-888EE81C4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790" y="946218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A773FD6-47B2-9A4D-B515-51FED23B85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29244" y="946218"/>
            <a:ext cx="6172201" cy="5411788"/>
          </a:xfrm>
        </p:spPr>
        <p:txBody>
          <a:bodyPr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8" indent="0">
              <a:buNone/>
              <a:defRPr sz="2000"/>
            </a:lvl7pPr>
            <a:lvl8pPr marL="3200480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732D363-65EC-6D46-9496-1BCF53E18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82790" y="2546418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2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0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428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F3B1C2-AB8E-7142-B83D-FE7734C61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B095924-E453-F54F-A716-0CB4CC4A5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311" y="1025731"/>
            <a:ext cx="5875404" cy="168846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AAF6629-5F6B-274B-822B-92D019F18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9311" y="2902228"/>
            <a:ext cx="5875404" cy="3745533"/>
          </a:xfrm>
        </p:spPr>
        <p:txBody>
          <a:bodyPr/>
          <a:lstStyle>
            <a:lvl1pPr marL="0" indent="0">
              <a:buNone/>
              <a:defRPr sz="1600"/>
            </a:lvl1pPr>
            <a:lvl2pPr marL="457212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0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854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4163A3-9F98-C04B-AC25-0832699C35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55F1BE-1EB2-C84E-8593-57FC7EA27F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46292" y="6421264"/>
            <a:ext cx="324194" cy="34838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B095924-E453-F54F-A716-0CB4CC4A5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311" y="1025731"/>
            <a:ext cx="5875404" cy="168846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AAF6629-5F6B-274B-822B-92D019F18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9311" y="2902228"/>
            <a:ext cx="5875404" cy="3745533"/>
          </a:xfrm>
        </p:spPr>
        <p:txBody>
          <a:bodyPr/>
          <a:lstStyle>
            <a:lvl1pPr marL="0" indent="0">
              <a:buNone/>
              <a:defRPr sz="1600"/>
            </a:lvl1pPr>
            <a:lvl2pPr marL="457212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0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3864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EDC1C2-17BB-B04D-A660-8AA97FBC1C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C58FBBF-1447-7A4B-A9CD-92439C0CB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790" y="946218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D36B9D7-8E24-E946-88CD-C6359EE3C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78300" y="946218"/>
            <a:ext cx="6823145" cy="5411788"/>
          </a:xfrm>
        </p:spPr>
        <p:txBody>
          <a:bodyPr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8" indent="0">
              <a:buNone/>
              <a:defRPr sz="2000"/>
            </a:lvl7pPr>
            <a:lvl8pPr marL="3200480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57D5F3E-7DFC-4E40-947B-AD6DAA551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82790" y="2546418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2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0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87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F8007D-4AA7-0E43-8449-5443D636B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7F774-FB43-B84D-90D8-97B6D8E9D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5A98E-62D4-F044-BC03-5240F3220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851B2-A19D-914E-B6C0-5E7A800DC89D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45D71-81D5-6D43-8533-F3375DEE68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44A05-5A7A-EC48-9F0B-4ED5DE920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A1C91-05DE-1145-8B52-56CF36FD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6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7" r:id="rId2"/>
    <p:sldLayoutId id="2147483651" r:id="rId3"/>
    <p:sldLayoutId id="2147483652" r:id="rId4"/>
    <p:sldLayoutId id="2147483660" r:id="rId5"/>
    <p:sldLayoutId id="2147483661" r:id="rId6"/>
    <p:sldLayoutId id="2147483685" r:id="rId7"/>
    <p:sldLayoutId id="2147483686" r:id="rId8"/>
    <p:sldLayoutId id="2147483662" r:id="rId9"/>
    <p:sldLayoutId id="2147483684" r:id="rId10"/>
    <p:sldLayoutId id="2147483682" r:id="rId11"/>
    <p:sldLayoutId id="2147483663" r:id="rId12"/>
    <p:sldLayoutId id="2147483664" r:id="rId13"/>
    <p:sldLayoutId id="2147483665" r:id="rId14"/>
    <p:sldLayoutId id="2147483667" r:id="rId15"/>
    <p:sldLayoutId id="2147483680" r:id="rId16"/>
    <p:sldLayoutId id="2147483669" r:id="rId17"/>
    <p:sldLayoutId id="2147483670" r:id="rId18"/>
    <p:sldLayoutId id="2147483673" r:id="rId19"/>
    <p:sldLayoutId id="2147483674" r:id="rId20"/>
    <p:sldLayoutId id="2147483675" r:id="rId21"/>
    <p:sldLayoutId id="2147483676" r:id="rId22"/>
    <p:sldLayoutId id="2147483671" r:id="rId23"/>
    <p:sldLayoutId id="2147483672" r:id="rId24"/>
    <p:sldLayoutId id="2147483688" r:id="rId25"/>
    <p:sldLayoutId id="2147483666" r:id="rId26"/>
    <p:sldLayoutId id="2147483653" r:id="rId27"/>
    <p:sldLayoutId id="2147483654" r:id="rId28"/>
    <p:sldLayoutId id="2147483655" r:id="rId29"/>
    <p:sldLayoutId id="2147483656" r:id="rId30"/>
    <p:sldLayoutId id="2147483657" r:id="rId31"/>
    <p:sldLayoutId id="2147483658" r:id="rId32"/>
    <p:sldLayoutId id="2147483659" r:id="rId33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7" indent="-228607" algn="l" defTabSz="91442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1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3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4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7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9161D-D08B-E441-A460-CD6B79F7F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637415"/>
            <a:ext cx="12192000" cy="954590"/>
          </a:xfrm>
        </p:spPr>
        <p:txBody>
          <a:bodyPr anchor="ctr">
            <a:normAutofit/>
          </a:bodyPr>
          <a:lstStyle/>
          <a:p>
            <a:r>
              <a:rPr lang="en-US" sz="4800" spc="300" dirty="0">
                <a:latin typeface="Geometria" panose="020B0503020204020204" pitchFamily="34" charset="77"/>
                <a:ea typeface="Geometria" panose="020B0503020204020204" pitchFamily="34" charset="77"/>
              </a:rPr>
              <a:t>LUXURY VINYL FLOORING </a:t>
            </a:r>
          </a:p>
        </p:txBody>
      </p:sp>
    </p:spTree>
    <p:extLst>
      <p:ext uri="{BB962C8B-B14F-4D97-AF65-F5344CB8AC3E}">
        <p14:creationId xmlns:p14="http://schemas.microsoft.com/office/powerpoint/2010/main" val="3008698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B3F32EE-050B-4040-9F34-16EFC915E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342"/>
            <a:ext cx="12192000" cy="3504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117607-648D-4A53-B9BB-214964AF3FAF}"/>
              </a:ext>
            </a:extLst>
          </p:cNvPr>
          <p:cNvSpPr txBox="1"/>
          <p:nvPr/>
        </p:nvSpPr>
        <p:spPr>
          <a:xfrm>
            <a:off x="365759" y="3617596"/>
            <a:ext cx="11091134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WARRANTY </a:t>
            </a:r>
          </a:p>
          <a:p>
            <a:endParaRPr lang="en-US" sz="1500" u="sng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What is the warranty?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Bellamy Place: 15 yr. Lt. Commercial, Lifetime Residential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Adventuro 7 yr. Lt. Commercial, 30 yr. Residential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Wellsridge: 15 yr. Lt. Commercial, Lifetime Residential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Langton:  10 yr. Lt. Commercial, 30 yr. Residential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Travane: 15 yr. Residential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Cyrose: 6 yr. Lt. Commercial, 15 yr. Residential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Bellant: 10 yr. Lt. Commercial, 15 yr.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Elixen: 10 yr. Lt. Commercial, 15 yr. Residential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eometria Medium" panose="020B0503020204020204"/>
            </a:endParaRP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eometria Medium" panose="020B0503020204020204"/>
              </a:rPr>
              <a:t> </a:t>
            </a:r>
          </a:p>
          <a:p>
            <a:endParaRPr lang="en-US" dirty="0">
              <a:latin typeface="Geometria Medium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948739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ooden table&#10;&#10;Description automatically generated">
            <a:extLst>
              <a:ext uri="{FF2B5EF4-FFF2-40B4-BE49-F238E27FC236}">
                <a16:creationId xmlns:a16="http://schemas.microsoft.com/office/drawing/2014/main" id="{724B881F-04AB-6246-925E-11AA36E90C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9" t="7383" r="9961" b="6962"/>
          <a:stretch/>
        </p:blipFill>
        <p:spPr>
          <a:xfrm>
            <a:off x="-2287" y="2117558"/>
            <a:ext cx="5303136" cy="462235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C68786C-EFC2-E743-B889-F9955A904B9D}"/>
              </a:ext>
            </a:extLst>
          </p:cNvPr>
          <p:cNvSpPr/>
          <p:nvPr/>
        </p:nvSpPr>
        <p:spPr>
          <a:xfrm>
            <a:off x="0" y="1268341"/>
            <a:ext cx="4609070" cy="507831"/>
          </a:xfrm>
          <a:prstGeom prst="rect">
            <a:avLst/>
          </a:prstGeom>
          <a:solidFill>
            <a:srgbClr val="6D6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37D33A-ADBF-6243-A821-0F4CE0012F62}"/>
              </a:ext>
            </a:extLst>
          </p:cNvPr>
          <p:cNvSpPr/>
          <p:nvPr/>
        </p:nvSpPr>
        <p:spPr>
          <a:xfrm>
            <a:off x="0" y="1331766"/>
            <a:ext cx="460907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spc="50" dirty="0">
                <a:solidFill>
                  <a:schemeClr val="bg2"/>
                </a:solidFill>
                <a:latin typeface="Geometria Medium" panose="020B0503020204020204" pitchFamily="34" charset="77"/>
                <a:ea typeface="Geometria Medium" panose="020B0503020204020204" pitchFamily="34" charset="77"/>
              </a:rPr>
              <a:t>TECHNOLOGY BREAKDOWN</a:t>
            </a: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AA86FE02-19E2-634B-A516-487DF4B5BA19}"/>
              </a:ext>
            </a:extLst>
          </p:cNvPr>
          <p:cNvSpPr/>
          <p:nvPr/>
        </p:nvSpPr>
        <p:spPr>
          <a:xfrm rot="5400000">
            <a:off x="128165" y="237383"/>
            <a:ext cx="1040702" cy="900876"/>
          </a:xfrm>
          <a:prstGeom prst="hexagon">
            <a:avLst/>
          </a:prstGeom>
          <a:solidFill>
            <a:srgbClr val="CE1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000" b="1" dirty="0">
                <a:solidFill>
                  <a:schemeClr val="bg2"/>
                </a:solidFill>
                <a:latin typeface="Source Sans Pro Light" charset="0"/>
              </a:rPr>
              <a:t>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2939B4-E805-D14C-AEAE-06A662028F79}"/>
              </a:ext>
            </a:extLst>
          </p:cNvPr>
          <p:cNvSpPr/>
          <p:nvPr/>
        </p:nvSpPr>
        <p:spPr>
          <a:xfrm>
            <a:off x="6943739" y="1203602"/>
            <a:ext cx="4854690" cy="53399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endParaRPr lang="en-US" sz="1100" dirty="0">
              <a:solidFill>
                <a:srgbClr val="000000"/>
              </a:solidFill>
              <a:latin typeface="Geometria Medium" panose="020B0503020204020204" pitchFamily="34" charset="77"/>
              <a:ea typeface="Geometria Medium" panose="020B0503020204020204" pitchFamily="34" charset="77"/>
            </a:endParaRPr>
          </a:p>
          <a:p>
            <a:r>
              <a:rPr lang="en-US" sz="1100" dirty="0" err="1">
                <a:solidFill>
                  <a:srgbClr val="000000"/>
                </a:solidFill>
                <a:latin typeface="Geometria Medium" panose="020B0503020204020204" pitchFamily="34" charset="77"/>
                <a:ea typeface="Geometria Medium" panose="020B0503020204020204" pitchFamily="34" charset="77"/>
              </a:rPr>
              <a:t>SuperGuardX</a:t>
            </a:r>
            <a:r>
              <a:rPr lang="en-US" sz="1100" dirty="0">
                <a:solidFill>
                  <a:srgbClr val="000000"/>
                </a:solidFill>
                <a:latin typeface="Geometria Medium" panose="020B0503020204020204" pitchFamily="34" charset="77"/>
                <a:ea typeface="Geometria Medium" panose="020B0503020204020204" pitchFamily="34" charset="77"/>
              </a:rPr>
              <a:t>™ Technology</a:t>
            </a:r>
          </a:p>
          <a:p>
            <a:r>
              <a:rPr lang="en-US" sz="1100" dirty="0">
                <a:latin typeface="Geometria" panose="020B0503020204020204" pitchFamily="34" charset="77"/>
                <a:ea typeface="Geometria" panose="020B0503020204020204" pitchFamily="34" charset="77"/>
              </a:rPr>
              <a:t>Ultra-reinforced, commercially-graded shield added to the top wear layer that boosts durability and optimizes performance under heavy foot traffic – resists 3x more stains, scratches and scuffs</a:t>
            </a:r>
          </a:p>
          <a:p>
            <a:endParaRPr lang="en-US" sz="1100" dirty="0">
              <a:solidFill>
                <a:srgbClr val="000000"/>
              </a:solidFill>
              <a:latin typeface="Geometria" panose="020B0503020204020204" pitchFamily="34" charset="77"/>
              <a:ea typeface="Geometria" panose="020B0503020204020204" pitchFamily="34" charset="77"/>
            </a:endParaRPr>
          </a:p>
          <a:p>
            <a:r>
              <a:rPr lang="en-US" sz="1100" dirty="0" err="1">
                <a:solidFill>
                  <a:srgbClr val="000000"/>
                </a:solidFill>
                <a:latin typeface="Geometria Medium" panose="020B0503020204020204" pitchFamily="34" charset="77"/>
                <a:ea typeface="Geometria Medium" panose="020B0503020204020204" pitchFamily="34" charset="77"/>
              </a:rPr>
              <a:t>DuoPro</a:t>
            </a:r>
            <a:r>
              <a:rPr lang="en-US" sz="1100" dirty="0">
                <a:solidFill>
                  <a:srgbClr val="000000"/>
                </a:solidFill>
                <a:latin typeface="Geometria Medium" panose="020B0503020204020204" pitchFamily="34" charset="77"/>
                <a:ea typeface="Geometria Medium" panose="020B0503020204020204" pitchFamily="34" charset="77"/>
              </a:rPr>
              <a:t>™ Wear Layer </a:t>
            </a:r>
          </a:p>
          <a:p>
            <a:r>
              <a:rPr lang="en-US" sz="1100" dirty="0">
                <a:solidFill>
                  <a:srgbClr val="000000"/>
                </a:solidFill>
                <a:latin typeface="Geometria" panose="020B0503020204020204" pitchFamily="34" charset="77"/>
                <a:ea typeface="Geometria" panose="020B0503020204020204" pitchFamily="34" charset="77"/>
              </a:rPr>
              <a:t>Vinyl wear layer that protects the print layer below and helps resist stains, scratches &amp; scuffs</a:t>
            </a:r>
          </a:p>
          <a:p>
            <a:endParaRPr lang="en-US" sz="1100" dirty="0">
              <a:solidFill>
                <a:srgbClr val="000000"/>
              </a:solidFill>
              <a:latin typeface="Geometria" panose="020B0503020204020204" pitchFamily="34" charset="77"/>
              <a:ea typeface="Geometria" panose="020B0503020204020204" pitchFamily="34" charset="77"/>
            </a:endParaRPr>
          </a:p>
          <a:p>
            <a:r>
              <a:rPr lang="en-US" sz="1100" dirty="0" err="1">
                <a:solidFill>
                  <a:srgbClr val="000000"/>
                </a:solidFill>
                <a:latin typeface="Geometria Medium" panose="020B0503020204020204" pitchFamily="34" charset="77"/>
                <a:ea typeface="Geometria Medium" panose="020B0503020204020204" pitchFamily="34" charset="77"/>
              </a:rPr>
              <a:t>TrueVHD</a:t>
            </a:r>
            <a:r>
              <a:rPr lang="en-US" sz="1100" dirty="0">
                <a:solidFill>
                  <a:srgbClr val="000000"/>
                </a:solidFill>
                <a:latin typeface="Geometria Medium" panose="020B0503020204020204" pitchFamily="34" charset="77"/>
                <a:ea typeface="Geometria Medium" panose="020B0503020204020204" pitchFamily="34" charset="77"/>
              </a:rPr>
              <a:t>™ Print Layer</a:t>
            </a:r>
          </a:p>
          <a:p>
            <a:r>
              <a:rPr lang="en-US" sz="1100" dirty="0">
                <a:solidFill>
                  <a:srgbClr val="000000"/>
                </a:solidFill>
                <a:latin typeface="Geometria" panose="020B0503020204020204" pitchFamily="34" charset="77"/>
                <a:ea typeface="Geometria" panose="020B0503020204020204" pitchFamily="34" charset="77"/>
              </a:rPr>
              <a:t>Created with the largest HD Print cylinders in the industry to create the most realistic, true visuals in the market</a:t>
            </a:r>
          </a:p>
          <a:p>
            <a:endParaRPr lang="en-US" sz="1100" dirty="0">
              <a:solidFill>
                <a:srgbClr val="000000"/>
              </a:solidFill>
              <a:latin typeface="Geometria" panose="020B0503020204020204" pitchFamily="34" charset="77"/>
              <a:ea typeface="Geometria" panose="020B0503020204020204" pitchFamily="34" charset="77"/>
            </a:endParaRPr>
          </a:p>
          <a:p>
            <a:r>
              <a:rPr lang="en-US" sz="1100" dirty="0">
                <a:solidFill>
                  <a:srgbClr val="000000"/>
                </a:solidFill>
                <a:latin typeface="Geometria Medium" panose="020B0503020204020204" pitchFamily="34" charset="77"/>
                <a:ea typeface="Geometria Medium" panose="020B0503020204020204" pitchFamily="34" charset="77"/>
              </a:rPr>
              <a:t>Multi Layer Inner Core </a:t>
            </a:r>
          </a:p>
          <a:p>
            <a:r>
              <a:rPr lang="en-US" sz="1100" dirty="0">
                <a:solidFill>
                  <a:srgbClr val="000000"/>
                </a:solidFill>
                <a:latin typeface="Geometria" panose="020B0503020204020204" pitchFamily="34" charset="77"/>
                <a:ea typeface="Geometria" panose="020B0503020204020204" pitchFamily="34" charset="77"/>
              </a:rPr>
              <a:t>Provides increased dent resistance, stability and sound insulation while creating a bond between the visual layer and fiberglass layer</a:t>
            </a:r>
          </a:p>
          <a:p>
            <a:endParaRPr lang="en-US" sz="1100" dirty="0">
              <a:solidFill>
                <a:srgbClr val="000000"/>
              </a:solidFill>
              <a:latin typeface="Geometria" panose="020B0503020204020204" pitchFamily="34" charset="77"/>
              <a:ea typeface="Geometria" panose="020B0503020204020204" pitchFamily="34" charset="77"/>
            </a:endParaRPr>
          </a:p>
          <a:p>
            <a:r>
              <a:rPr lang="en-US" sz="1100" dirty="0">
                <a:solidFill>
                  <a:srgbClr val="000000"/>
                </a:solidFill>
                <a:latin typeface="Geometria Medium" panose="020B0503020204020204" pitchFamily="34" charset="77"/>
                <a:ea typeface="Geometria Medium" panose="020B0503020204020204" pitchFamily="34" charset="77"/>
              </a:rPr>
              <a:t>Woven Fiberglass Layer </a:t>
            </a:r>
          </a:p>
          <a:p>
            <a:r>
              <a:rPr lang="en-US" sz="1100" dirty="0">
                <a:solidFill>
                  <a:srgbClr val="000000"/>
                </a:solidFill>
                <a:latin typeface="Geometria" panose="020B0503020204020204" pitchFamily="34" charset="77"/>
                <a:ea typeface="Geometria" panose="020B0503020204020204" pitchFamily="34" charset="77"/>
              </a:rPr>
              <a:t>Solid interlocking strands woven together to provide dimensional stability, which prevents expansion, contraction and dents</a:t>
            </a:r>
          </a:p>
          <a:p>
            <a:endParaRPr lang="en-US" sz="1100" dirty="0">
              <a:solidFill>
                <a:srgbClr val="000000"/>
              </a:solidFill>
              <a:latin typeface="Geometria" panose="020B0503020204020204" pitchFamily="34" charset="77"/>
              <a:ea typeface="Geometria" panose="020B0503020204020204" pitchFamily="34" charset="77"/>
            </a:endParaRPr>
          </a:p>
          <a:p>
            <a:r>
              <a:rPr lang="en-US" sz="1100" dirty="0">
                <a:solidFill>
                  <a:srgbClr val="000000"/>
                </a:solidFill>
                <a:latin typeface="Geometria Medium" panose="020B0503020204020204" pitchFamily="34" charset="77"/>
                <a:ea typeface="Geometria Medium" panose="020B0503020204020204" pitchFamily="34" charset="77"/>
              </a:rPr>
              <a:t>Multi Layer Rigid Backing w/ </a:t>
            </a:r>
            <a:r>
              <a:rPr lang="en-US" sz="1100" dirty="0" err="1">
                <a:solidFill>
                  <a:srgbClr val="000000"/>
                </a:solidFill>
                <a:latin typeface="Geometria Medium" panose="020B0503020204020204" pitchFamily="34" charset="77"/>
                <a:ea typeface="Geometria Medium" panose="020B0503020204020204" pitchFamily="34" charset="77"/>
              </a:rPr>
              <a:t>Uniclic</a:t>
            </a:r>
            <a:r>
              <a:rPr lang="en-US" sz="1100" baseline="30000" dirty="0">
                <a:solidFill>
                  <a:srgbClr val="000000"/>
                </a:solidFill>
                <a:latin typeface="Geometria Medium" panose="020B0503020204020204" pitchFamily="34" charset="77"/>
                <a:ea typeface="Geometria Medium" panose="020B0503020204020204" pitchFamily="34" charset="77"/>
              </a:rPr>
              <a:t>®</a:t>
            </a:r>
            <a:r>
              <a:rPr lang="en-US" sz="1100" dirty="0">
                <a:solidFill>
                  <a:srgbClr val="000000"/>
                </a:solidFill>
                <a:latin typeface="Geometria Medium" panose="020B0503020204020204" pitchFamily="34" charset="77"/>
                <a:ea typeface="Geometria Medium" panose="020B0503020204020204" pitchFamily="34" charset="77"/>
              </a:rPr>
              <a:t> Locking</a:t>
            </a:r>
          </a:p>
          <a:p>
            <a:r>
              <a:rPr lang="en-US" sz="1100" dirty="0">
                <a:solidFill>
                  <a:srgbClr val="000000"/>
                </a:solidFill>
                <a:latin typeface="Geometria" panose="020B0503020204020204" pitchFamily="34" charset="77"/>
                <a:ea typeface="Geometria" panose="020B0503020204020204" pitchFamily="34" charset="77"/>
              </a:rPr>
              <a:t>Densely constructed to provide superior strength and foundational support combined with </a:t>
            </a:r>
            <a:r>
              <a:rPr lang="en-US" sz="1100" dirty="0" err="1">
                <a:solidFill>
                  <a:srgbClr val="000000"/>
                </a:solidFill>
                <a:latin typeface="Geometria Medium" panose="020B0503020204020204" pitchFamily="34" charset="77"/>
                <a:ea typeface="Geometria Medium" panose="020B0503020204020204" pitchFamily="34" charset="77"/>
              </a:rPr>
              <a:t>Uniclic</a:t>
            </a:r>
            <a:r>
              <a:rPr lang="en-US" sz="1100" baseline="30000" dirty="0">
                <a:solidFill>
                  <a:srgbClr val="000000"/>
                </a:solidFill>
                <a:latin typeface="Geometria Medium" panose="020B0503020204020204" pitchFamily="34" charset="77"/>
                <a:ea typeface="Geometria Medium" panose="020B0503020204020204" pitchFamily="34" charset="77"/>
              </a:rPr>
              <a:t>®</a:t>
            </a:r>
            <a:r>
              <a:rPr lang="en-US" sz="1100" dirty="0">
                <a:solidFill>
                  <a:srgbClr val="000000"/>
                </a:solidFill>
                <a:latin typeface="Geometria" panose="020B0503020204020204" pitchFamily="34" charset="77"/>
                <a:ea typeface="Geometria" panose="020B0503020204020204" pitchFamily="34" charset="77"/>
              </a:rPr>
              <a:t> locking system that allows for a fast and simple installation. Tiles easily click together, providing a seamless and strong joint – the strongest in the industry. </a:t>
            </a:r>
          </a:p>
          <a:p>
            <a:endParaRPr lang="en-US" sz="1100" dirty="0">
              <a:solidFill>
                <a:srgbClr val="000000"/>
              </a:solidFill>
              <a:latin typeface="Geometria" panose="020B0503020204020204" pitchFamily="34" charset="77"/>
              <a:ea typeface="Geometria" panose="020B0503020204020204" pitchFamily="34" charset="77"/>
            </a:endParaRPr>
          </a:p>
          <a:p>
            <a:r>
              <a:rPr lang="en-US" sz="1100" b="1" dirty="0">
                <a:solidFill>
                  <a:srgbClr val="000000"/>
                </a:solidFill>
                <a:latin typeface="Geometria Medium" panose="020B0503020204020204" pitchFamily="34" charset="77"/>
                <a:ea typeface="Geometria Medium" panose="020B0503020204020204" pitchFamily="34" charset="77"/>
              </a:rPr>
              <a:t>Foam Pad Underlayment</a:t>
            </a:r>
          </a:p>
          <a:p>
            <a:r>
              <a:rPr lang="en-US" sz="1100" dirty="0">
                <a:solidFill>
                  <a:srgbClr val="000000"/>
                </a:solidFill>
                <a:latin typeface="Geometria" panose="020B0503020204020204" pitchFamily="34" charset="77"/>
                <a:ea typeface="Geometria" panose="020B0503020204020204" pitchFamily="34" charset="77"/>
              </a:rPr>
              <a:t>Built-in, closed-cell underlayment creates an added barrier that increases thermal/sound insulation and prevents mold</a:t>
            </a:r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869A94-A6C4-3A4E-B829-2A5BE5045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038" y="5671265"/>
            <a:ext cx="1920731" cy="507205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73C652B-269E-A84E-8EF7-1F0680283EE6}"/>
              </a:ext>
            </a:extLst>
          </p:cNvPr>
          <p:cNvCxnSpPr>
            <a:cxnSpLocks/>
          </p:cNvCxnSpPr>
          <p:nvPr/>
        </p:nvCxnSpPr>
        <p:spPr>
          <a:xfrm flipH="1" flipV="1">
            <a:off x="4307306" y="4956720"/>
            <a:ext cx="1017808" cy="569515"/>
          </a:xfrm>
          <a:prstGeom prst="straightConnector1">
            <a:avLst/>
          </a:prstGeom>
          <a:ln w="19050" cap="rnd">
            <a:solidFill>
              <a:schemeClr val="bg2">
                <a:lumMod val="10000"/>
              </a:schemeClr>
            </a:solidFill>
            <a:round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F1AC00-7DE2-ED43-B30B-F86883C8915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78045" y="1232622"/>
            <a:ext cx="1781474" cy="9765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2954243-0BAD-3B46-8851-682ADF7DC929}"/>
              </a:ext>
            </a:extLst>
          </p:cNvPr>
          <p:cNvSpPr txBox="1"/>
          <p:nvPr/>
        </p:nvSpPr>
        <p:spPr>
          <a:xfrm>
            <a:off x="1242633" y="361868"/>
            <a:ext cx="7705444" cy="70865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5029"/>
              </a:lnSpc>
            </a:pPr>
            <a:r>
              <a:rPr lang="en-US" sz="4000" spc="100" dirty="0">
                <a:solidFill>
                  <a:srgbClr val="6D665E"/>
                </a:solidFill>
                <a:latin typeface="Geometria Medium" panose="020B0503020204020204" pitchFamily="34" charset="77"/>
                <a:ea typeface="Geometria Medium" panose="020B0503020204020204" pitchFamily="34" charset="77"/>
                <a:cs typeface="Sinhala MN" panose="02000503080000020003" pitchFamily="2" charset="0"/>
              </a:rPr>
              <a:t>BELLAMY PLACE &amp; ADVENTURO</a:t>
            </a:r>
            <a:r>
              <a:rPr lang="en-US" sz="4000" spc="100" baseline="30000" dirty="0">
                <a:solidFill>
                  <a:srgbClr val="6D665E"/>
                </a:solidFill>
                <a:latin typeface="Geometria Medium" panose="020B0503020204020204" pitchFamily="34" charset="77"/>
                <a:ea typeface="Geometria Medium" panose="020B0503020204020204" pitchFamily="34" charset="77"/>
                <a:cs typeface="Sinhala MN" panose="02000503080000020003" pitchFamily="2" charset="0"/>
              </a:rPr>
              <a:t>™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FB86C8-B576-164B-A510-6756EDA8C11C}"/>
              </a:ext>
            </a:extLst>
          </p:cNvPr>
          <p:cNvCxnSpPr>
            <a:cxnSpLocks/>
          </p:cNvCxnSpPr>
          <p:nvPr/>
        </p:nvCxnSpPr>
        <p:spPr>
          <a:xfrm flipH="1">
            <a:off x="3883727" y="2269303"/>
            <a:ext cx="1211628" cy="654373"/>
          </a:xfrm>
          <a:prstGeom prst="straightConnector1">
            <a:avLst/>
          </a:prstGeom>
          <a:ln w="19050" cap="rnd">
            <a:solidFill>
              <a:schemeClr val="bg2">
                <a:lumMod val="10000"/>
              </a:schemeClr>
            </a:solidFill>
            <a:round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9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9E17B6C-7EB7-4EC8-99F5-DE594B7D6F58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DB174F-CA39-4E9D-B00D-BD42D9732D39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EFC7B7A-AAF8-43B6-8C20-6BAFB7519B4B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/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AB0213-3319-4D9D-A3B9-BF772F30F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28"/>
            <a:ext cx="12192000" cy="639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19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893B114-8F3A-4E2B-8A4B-34920F72D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864" y="132849"/>
            <a:ext cx="7207624" cy="45090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5AEDFA-BAEA-4A8B-B3B8-489AEB190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680" y="4628731"/>
            <a:ext cx="4967736" cy="209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27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7462CD6-F30B-4917-8280-18895655253B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1A056B0-CD12-4756-85E8-D88969AB6FEE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E08CACB-564A-4F6E-8A81-C5D223015DCE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/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319E42-BA8A-4AD1-8C1E-182CE5402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621"/>
            <a:ext cx="12192000" cy="647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7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7137623-C70E-47BC-848D-87B086609933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0EA4923-1A84-497C-9C3C-E8B307105301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DE6F538-CF4C-4CCE-AAD5-6202E0316FA3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/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4347EB-AF52-40DE-9442-16DB9B17E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107"/>
            <a:ext cx="12192000" cy="651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36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DC8C5DB-6A31-4203-977F-A90895E00DEC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2E702E7-C69F-4E7E-91E8-E5869878D80B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FB5DC23-1664-4244-802E-A648682A792C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/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B384E0-D0DD-4A7A-A597-64E0E9D9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732"/>
            <a:ext cx="12192000" cy="650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70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F1BA62B-290A-4BDD-B8C2-07E568D8CF68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ADECA8C-DFE2-4A50-BA43-AAEEB94BED78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EC50DE-45F1-42AD-ABEE-1FE8F591BA30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/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646064-701E-4455-82E0-D00F27F1F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40"/>
            <a:ext cx="12192000" cy="672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17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76885F-746E-46E9-8C34-2F5E5593529C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34A0B9-09A3-4D54-93B1-467AEDECEDC9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9775936-AAC4-49D0-989D-50716E41CB82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/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0AC5A6-4915-4CA2-8637-1D02D8295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696"/>
            <a:ext cx="12192000" cy="641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96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8238</TotalTime>
  <Words>307</Words>
  <Application>Microsoft Office PowerPoint</Application>
  <PresentationFormat>Widescreen</PresentationFormat>
  <Paragraphs>42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Geometria</vt:lpstr>
      <vt:lpstr>Geometria Medium</vt:lpstr>
      <vt:lpstr>Sinhala MN</vt:lpstr>
      <vt:lpstr>Source Sans Pro Light</vt:lpstr>
      <vt:lpstr>Times New Roman</vt:lpstr>
      <vt:lpstr>Trebuchet MS</vt:lpstr>
      <vt:lpstr>Office Theme</vt:lpstr>
      <vt:lpstr>LUXURY VINYL FLOORING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Kwak</dc:creator>
  <cp:lastModifiedBy>Jarrod Smyth</cp:lastModifiedBy>
  <cp:revision>468</cp:revision>
  <cp:lastPrinted>2019-06-18T17:33:52Z</cp:lastPrinted>
  <dcterms:created xsi:type="dcterms:W3CDTF">2019-06-10T20:09:25Z</dcterms:created>
  <dcterms:modified xsi:type="dcterms:W3CDTF">2022-10-08T17:34:57Z</dcterms:modified>
</cp:coreProperties>
</file>